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D2389B-9DC3-4D2E-802D-8C9E369F4286}" type="datetimeFigureOut">
              <a:rPr lang="en-US" smtClean="0"/>
              <a:t>10/2/2021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51B35BA-ED23-434C-B088-7E7D6E1623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yo\Desktop\powerpoint freign\FREGH_Powerpoint_Page_01.jpg"/>
          <p:cNvPicPr>
            <a:picLocks noChangeAspect="1" noChangeArrowheads="1"/>
          </p:cNvPicPr>
          <p:nvPr/>
        </p:nvPicPr>
        <p:blipFill>
          <a:blip r:embed="rId2"/>
          <a:srcRect t="2777"/>
          <a:stretch>
            <a:fillRect/>
          </a:stretch>
        </p:blipFill>
        <p:spPr bwMode="auto">
          <a:xfrm>
            <a:off x="571474" y="142858"/>
            <a:ext cx="756285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ayo\Desktop\powerpoint freign\FREGH_Powerpoint_Page_10.jpg"/>
          <p:cNvPicPr>
            <a:picLocks noChangeAspect="1" noChangeArrowheads="1"/>
          </p:cNvPicPr>
          <p:nvPr/>
        </p:nvPicPr>
        <p:blipFill>
          <a:blip r:embed="rId2" cstate="print"/>
          <a:srcRect l="2834" t="2682" r="3652" b="3456"/>
          <a:stretch>
            <a:fillRect/>
          </a:stretch>
        </p:blipFill>
        <p:spPr bwMode="auto">
          <a:xfrm>
            <a:off x="1142976" y="142858"/>
            <a:ext cx="7072362" cy="485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yo\Desktop\powerpoint freign\FREGH_Powerpoint_Page_02.jpg"/>
          <p:cNvPicPr>
            <a:picLocks noChangeAspect="1" noChangeArrowheads="1"/>
          </p:cNvPicPr>
          <p:nvPr/>
        </p:nvPicPr>
        <p:blipFill>
          <a:blip r:embed="rId2"/>
          <a:srcRect t="2682" b="2115"/>
          <a:stretch>
            <a:fillRect/>
          </a:stretch>
        </p:blipFill>
        <p:spPr bwMode="auto">
          <a:xfrm>
            <a:off x="1071538" y="71402"/>
            <a:ext cx="7562851" cy="500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yo\Desktop\powerpoint freign\FREGH_Powerpoint_Page_03.jpg"/>
          <p:cNvPicPr>
            <a:picLocks noChangeAspect="1" noChangeArrowheads="1"/>
          </p:cNvPicPr>
          <p:nvPr/>
        </p:nvPicPr>
        <p:blipFill>
          <a:blip r:embed="rId2"/>
          <a:srcRect t="2682" b="2115"/>
          <a:stretch>
            <a:fillRect/>
          </a:stretch>
        </p:blipFill>
        <p:spPr bwMode="auto">
          <a:xfrm>
            <a:off x="1142976" y="71420"/>
            <a:ext cx="7562851" cy="500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yo\Desktop\powerpoint freign\FREGH_Powerpoint_Page_04.jpg"/>
          <p:cNvPicPr>
            <a:picLocks noChangeAspect="1" noChangeArrowheads="1"/>
          </p:cNvPicPr>
          <p:nvPr/>
        </p:nvPicPr>
        <p:blipFill>
          <a:blip r:embed="rId2"/>
          <a:srcRect t="2682" b="3456"/>
          <a:stretch>
            <a:fillRect/>
          </a:stretch>
        </p:blipFill>
        <p:spPr bwMode="auto">
          <a:xfrm>
            <a:off x="1071538" y="142840"/>
            <a:ext cx="7562850" cy="485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yo\Desktop\powerpoint freign\FREGH_Powerpoint_Page_05.jpg"/>
          <p:cNvPicPr>
            <a:picLocks noChangeAspect="1" noChangeArrowheads="1"/>
          </p:cNvPicPr>
          <p:nvPr/>
        </p:nvPicPr>
        <p:blipFill>
          <a:blip r:embed="rId2"/>
          <a:srcRect t="2681" b="3456"/>
          <a:stretch>
            <a:fillRect/>
          </a:stretch>
        </p:blipFill>
        <p:spPr bwMode="auto">
          <a:xfrm>
            <a:off x="642910" y="142858"/>
            <a:ext cx="75628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yo\Desktop\powerpoint freign\FREGH_Powerpoint_Page_06.jpg"/>
          <p:cNvPicPr>
            <a:picLocks noChangeAspect="1" noChangeArrowheads="1"/>
          </p:cNvPicPr>
          <p:nvPr/>
        </p:nvPicPr>
        <p:blipFill>
          <a:blip r:embed="rId2"/>
          <a:srcRect t="2681" b="3457"/>
          <a:stretch>
            <a:fillRect/>
          </a:stretch>
        </p:blipFill>
        <p:spPr bwMode="auto">
          <a:xfrm>
            <a:off x="500034" y="142858"/>
            <a:ext cx="778674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yo\Desktop\powerpoint freign\FREGH_Powerpoint_Page_07.jpg"/>
          <p:cNvPicPr>
            <a:picLocks noChangeAspect="1" noChangeArrowheads="1"/>
          </p:cNvPicPr>
          <p:nvPr/>
        </p:nvPicPr>
        <p:blipFill>
          <a:blip r:embed="rId2"/>
          <a:srcRect t="2682" b="2115"/>
          <a:stretch>
            <a:fillRect/>
          </a:stretch>
        </p:blipFill>
        <p:spPr bwMode="auto">
          <a:xfrm>
            <a:off x="928662" y="0"/>
            <a:ext cx="756285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yo\Desktop\powerpoint freign\FREGH_Powerpoint_Page_08.jpg"/>
          <p:cNvPicPr>
            <a:picLocks noChangeAspect="1" noChangeArrowheads="1"/>
          </p:cNvPicPr>
          <p:nvPr/>
        </p:nvPicPr>
        <p:blipFill>
          <a:blip r:embed="rId2"/>
          <a:srcRect t="2682" b="2115"/>
          <a:stretch>
            <a:fillRect/>
          </a:stretch>
        </p:blipFill>
        <p:spPr bwMode="auto">
          <a:xfrm>
            <a:off x="1214414" y="71402"/>
            <a:ext cx="7562850" cy="500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yo\Desktop\powerpoint freign\FREGH_Powerpoint_Page_09.jpg"/>
          <p:cNvPicPr>
            <a:picLocks noChangeAspect="1" noChangeArrowheads="1"/>
          </p:cNvPicPr>
          <p:nvPr/>
        </p:nvPicPr>
        <p:blipFill>
          <a:blip r:embed="rId2"/>
          <a:srcRect t="5555" b="4167"/>
          <a:stretch>
            <a:fillRect/>
          </a:stretch>
        </p:blipFill>
        <p:spPr bwMode="auto">
          <a:xfrm>
            <a:off x="928662" y="214296"/>
            <a:ext cx="7301441" cy="4643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</TotalTime>
  <Words>0</Words>
  <Application>Microsoft Office PowerPoint</Application>
  <PresentationFormat>On-screen Show (16:9)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Shayo</dc:creator>
  <cp:lastModifiedBy>Shayo</cp:lastModifiedBy>
  <cp:revision>3</cp:revision>
  <dcterms:created xsi:type="dcterms:W3CDTF">2021-10-02T10:00:22Z</dcterms:created>
  <dcterms:modified xsi:type="dcterms:W3CDTF">2021-10-02T10:28:14Z</dcterms:modified>
</cp:coreProperties>
</file>